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8DC7507-3218-4DC9-B635-B5C3477BB293}" type="datetimeFigureOut">
              <a:rPr lang="es-CO" smtClean="0"/>
              <a:t>12/02/2013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184B331-6633-4574-9D4E-2C33D45D9BFD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Fallas de software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 smtClean="0"/>
              <a:t>Claudia Aguirre</a:t>
            </a:r>
          </a:p>
          <a:p>
            <a:r>
              <a:rPr lang="es-CO" dirty="0" smtClean="0"/>
              <a:t>Camilo Castaño</a:t>
            </a:r>
          </a:p>
          <a:p>
            <a:r>
              <a:rPr lang="es-CO" smtClean="0"/>
              <a:t>10°2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093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264896" cy="4608512"/>
          </a:xfrm>
        </p:spPr>
        <p:txBody>
          <a:bodyPr>
            <a:normAutofit/>
          </a:bodyPr>
          <a:lstStyle/>
          <a:p>
            <a:r>
              <a:rPr lang="es-CO" dirty="0" smtClean="0">
                <a:solidFill>
                  <a:schemeClr val="tx1"/>
                </a:solidFill>
                <a:latin typeface="Comic Sans MS" pitchFamily="66" charset="0"/>
              </a:rPr>
              <a:t>Las fallas de software son las que ocurren con los programas instalados dentro de un </a:t>
            </a:r>
          </a:p>
          <a:p>
            <a:r>
              <a:rPr lang="es-CO" dirty="0" smtClean="0">
                <a:solidFill>
                  <a:schemeClr val="tx1"/>
                </a:solidFill>
                <a:latin typeface="Comic Sans MS" pitchFamily="66" charset="0"/>
              </a:rPr>
              <a:t>equipo y que ocasionan problemas al usuario.</a:t>
            </a:r>
          </a:p>
          <a:p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51" y="4149080"/>
            <a:ext cx="349721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181023" y="303039"/>
            <a:ext cx="6797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CO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FALLAS DEL SOFTWARE</a:t>
            </a:r>
            <a:endParaRPr lang="es-CO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6292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8129" y="826380"/>
            <a:ext cx="8229600" cy="6048672"/>
          </a:xfrm>
        </p:spPr>
        <p:txBody>
          <a:bodyPr/>
          <a:lstStyle/>
          <a:p>
            <a:pPr marL="109728" indent="0">
              <a:buNone/>
            </a:pPr>
            <a:r>
              <a:rPr lang="es-CO" dirty="0">
                <a:latin typeface="Comic Sans MS" pitchFamily="66" charset="0"/>
              </a:rPr>
              <a:t>A continuación daremos un breve listado de algunas fallas que pueden presentarse a </a:t>
            </a:r>
          </a:p>
          <a:p>
            <a:pPr marL="109728" indent="0">
              <a:buNone/>
            </a:pPr>
            <a:r>
              <a:rPr lang="es-CO" dirty="0">
                <a:latin typeface="Comic Sans MS" pitchFamily="66" charset="0"/>
              </a:rPr>
              <a:t>nivel </a:t>
            </a:r>
            <a:r>
              <a:rPr lang="es-CO" dirty="0" smtClean="0">
                <a:latin typeface="Comic Sans MS" pitchFamily="66" charset="0"/>
              </a:rPr>
              <a:t>software.</a:t>
            </a:r>
          </a:p>
          <a:p>
            <a:r>
              <a:rPr lang="es-CO" dirty="0" smtClean="0">
                <a:latin typeface="Comic Sans MS" pitchFamily="66" charset="0"/>
              </a:rPr>
              <a:t>- La PC se pone lento</a:t>
            </a:r>
          </a:p>
          <a:p>
            <a:r>
              <a:rPr lang="es-CO" dirty="0" smtClean="0">
                <a:latin typeface="Comic Sans MS" pitchFamily="66" charset="0"/>
              </a:rPr>
              <a:t>- </a:t>
            </a:r>
            <a:r>
              <a:rPr lang="es-CO" dirty="0">
                <a:latin typeface="Comic Sans MS" pitchFamily="66" charset="0"/>
              </a:rPr>
              <a:t>La PC se </a:t>
            </a:r>
            <a:r>
              <a:rPr lang="es-CO" dirty="0" smtClean="0">
                <a:latin typeface="Comic Sans MS" pitchFamily="66" charset="0"/>
              </a:rPr>
              <a:t>reinicia</a:t>
            </a:r>
          </a:p>
          <a:p>
            <a:endParaRPr lang="es-CO" dirty="0" smtClean="0">
              <a:latin typeface="Comic Sans MS" pitchFamily="66" charset="0"/>
            </a:endParaRPr>
          </a:p>
          <a:p>
            <a:endParaRPr lang="es-CO" dirty="0"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5883">
            <a:off x="4669648" y="3328429"/>
            <a:ext cx="3224901" cy="298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937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s-CO" sz="3600" dirty="0">
                <a:solidFill>
                  <a:srgbClr val="FF0000"/>
                </a:solidFill>
                <a:latin typeface="Comic Sans MS" pitchFamily="66" charset="0"/>
              </a:rPr>
              <a:t>Ejemplo:</a:t>
            </a: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Fallas resueltas en equipos de audio </a:t>
            </a: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Mecanismos de CD ,</a:t>
            </a:r>
            <a:r>
              <a:rPr lang="es-CO" sz="3200" dirty="0" smtClean="0">
                <a:latin typeface="Comic Sans MS" pitchFamily="66" charset="0"/>
              </a:rPr>
              <a:t> </a:t>
            </a:r>
            <a:r>
              <a:rPr lang="es-CO" sz="3200" dirty="0">
                <a:latin typeface="Comic Sans MS" pitchFamily="66" charset="0"/>
              </a:rPr>
              <a:t>Mecanismo de 5 discos de charolas intercambiables </a:t>
            </a:r>
            <a:r>
              <a:rPr lang="es-CO" sz="3200" dirty="0" smtClean="0">
                <a:latin typeface="Comic Sans MS" pitchFamily="66" charset="0"/>
              </a:rPr>
              <a:t>, </a:t>
            </a:r>
            <a:r>
              <a:rPr lang="es-CO" sz="3200" dirty="0">
                <a:latin typeface="Comic Sans MS" pitchFamily="66" charset="0"/>
              </a:rPr>
              <a:t>Mecanismo </a:t>
            </a: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de 5 discos de rodajas espaciadoras ,</a:t>
            </a:r>
            <a:r>
              <a:rPr lang="es-CO" sz="3200" dirty="0" smtClean="0">
                <a:latin typeface="Comic Sans MS" pitchFamily="66" charset="0"/>
              </a:rPr>
              <a:t> </a:t>
            </a:r>
            <a:r>
              <a:rPr lang="es-CO" sz="3200" dirty="0">
                <a:latin typeface="Comic Sans MS" pitchFamily="66" charset="0"/>
              </a:rPr>
              <a:t>Mecanismo de 5 discos de tipo escalera</a:t>
            </a:r>
            <a:r>
              <a:rPr lang="es-CO" sz="3200" dirty="0" smtClean="0">
                <a:latin typeface="Comic Sans MS" pitchFamily="66" charset="0"/>
              </a:rPr>
              <a:t>.</a:t>
            </a:r>
            <a:endParaRPr lang="es-CO" sz="3200" dirty="0">
              <a:latin typeface="Comic Sans MS" pitchFamily="66" charset="0"/>
            </a:endParaRP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Falla</a:t>
            </a:r>
            <a:r>
              <a:rPr lang="es-CO" sz="3200" dirty="0" smtClean="0">
                <a:latin typeface="Comic Sans MS" pitchFamily="66" charset="0"/>
              </a:rPr>
              <a:t>. </a:t>
            </a:r>
            <a:r>
              <a:rPr lang="es-CO" sz="3200" dirty="0">
                <a:latin typeface="Comic Sans MS" pitchFamily="66" charset="0"/>
              </a:rPr>
              <a:t>Equipo no enciende, solo enciende el LED de STBY Condición de falla.- El síntoma </a:t>
            </a:r>
          </a:p>
        </p:txBody>
      </p:sp>
    </p:spTree>
    <p:extLst>
      <p:ext uri="{BB962C8B-B14F-4D97-AF65-F5344CB8AC3E}">
        <p14:creationId xmlns:p14="http://schemas.microsoft.com/office/powerpoint/2010/main" val="30142703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91264" cy="5314595"/>
          </a:xfrm>
        </p:spPr>
        <p:txBody>
          <a:bodyPr/>
          <a:lstStyle/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aparece inmediatamente después de conectar a la red de CA. Causa.- La falta de </a:t>
            </a: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condiciones especiales de operación del micro controlador impide el encendido del </a:t>
            </a: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equipo Solución.- Verificación del transistor conmutador de pulsos de 60 hz. Señal de </a:t>
            </a:r>
          </a:p>
          <a:p>
            <a:pPr marL="109728" indent="0">
              <a:buNone/>
            </a:pPr>
            <a:r>
              <a:rPr lang="es-CO" sz="3200" dirty="0">
                <a:latin typeface="Comic Sans MS" pitchFamily="66" charset="0"/>
              </a:rPr>
              <a:t>sincronía.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9031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</TotalTime>
  <Words>159</Words>
  <Application>Microsoft Office PowerPoint</Application>
  <PresentationFormat>Presentación en pantalla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Concurrencia</vt:lpstr>
      <vt:lpstr>Fallas de software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SECRETARIA DE EDUCACIÓN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3</cp:revision>
  <dcterms:created xsi:type="dcterms:W3CDTF">2013-02-12T14:56:53Z</dcterms:created>
  <dcterms:modified xsi:type="dcterms:W3CDTF">2013-02-12T15:27:25Z</dcterms:modified>
</cp:coreProperties>
</file>